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32" r:id="rId2"/>
    <p:sldId id="335" r:id="rId3"/>
    <p:sldId id="336" r:id="rId4"/>
    <p:sldId id="337" r:id="rId5"/>
    <p:sldId id="338" r:id="rId6"/>
    <p:sldId id="339" r:id="rId7"/>
    <p:sldId id="340" r:id="rId8"/>
    <p:sldId id="341" r:id="rId9"/>
    <p:sldId id="343" r:id="rId10"/>
    <p:sldId id="344" r:id="rId11"/>
    <p:sldId id="345" r:id="rId12"/>
    <p:sldId id="346" r:id="rId13"/>
    <p:sldId id="347" r:id="rId14"/>
    <p:sldId id="348" r:id="rId15"/>
    <p:sldId id="349" r:id="rId16"/>
    <p:sldId id="350" r:id="rId17"/>
    <p:sldId id="351" r:id="rId18"/>
    <p:sldId id="352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22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39" y="7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03930F-5A5F-4BE9-A2FD-005EB7D5FB14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D5194-66BE-43E4-888A-6D3122D60E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790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p10005p2002330645trial.hanatrial.ondemand.com/mypackage/services.xsodata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New package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D5194-66BE-43E4-888A-6D3122D60E4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942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r>
              <a:rPr lang="en-US" altLang="ko-K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xsprivileges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D5194-66BE-43E4-888A-6D3122D60E4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676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https://cp10005p2002330645trial.hanatrial.ondemand.com/mypackage/services.xsodata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D5194-66BE-43E4-888A-6D3122D60E4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889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54EBD1-AE24-4253-AF09-74524ECA0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D58DB7-C408-4122-BCE0-A09D4B7A38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B0F7C9-4495-4DC0-9153-E5609F869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0627EB-4E7F-4B3A-A42B-C77DB8C21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31E5DB-4E42-43DB-9EF2-76953C987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84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F5D576-64D5-4D56-A480-BA263A7B2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05745A-B8D1-4ACE-8435-42CE816EC1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878F12-E9EC-487E-9DB2-B0009DF0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04F1A3-8777-459C-96E9-F977C2A9E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E500CD-3BAC-455E-82B2-A574A3D33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294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0CFDDB-03AF-4668-BE16-65927E71FD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C6927A-CBBC-4F8C-9839-8658441802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8834E4-91FB-4986-A440-E35EA8340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CD168D-8B96-4F48-82CD-580EDC731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FED37B-9149-413D-A5ED-EBD23930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714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26D26C-ADB4-492E-8607-242B5176A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318FE9-43EA-4C3E-BB97-AFE3D1075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6594FE-553B-4835-A5F8-309409CE7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59968D-A581-42BC-8073-33F90FB5A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5CB922-0F7F-4557-8724-E9A7E5FF1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070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E4128F-D43A-4BB5-8278-914A5A322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1AC4DC-79B9-46CD-A30D-5454A7A98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EB4F41-39FA-42E4-9783-35CB7AD18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0F09FC-A0F8-42FA-809F-82320D99B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666CF0-A511-438B-B35B-78F069C66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471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8B9FE-159F-4C84-9381-F7EA6B00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57CF4F-4C21-4870-87BE-4D4CA1F57C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AA41FB-A1EE-4EF6-8A7F-7B8AEB6BA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466624-27BC-4FEC-A400-60EDB1F87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61379A-F508-4338-89EA-B8AD890D8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41BB57-10D7-4D3A-BB73-C5F397F2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219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BE2EC-C64D-41E7-9FBE-4B2E8AB27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40AF75-9699-416B-B890-04954CB54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3AC046-0828-498D-ADBC-2ACFA1822C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CFA819-026B-4D3A-8A82-49CB73E6F7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5C28D27-E09A-443A-AEB1-96DE0BFCF1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C65188-2EAC-4AA8-BC6C-DBE86F3DC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D075C9-9999-411A-BE81-45C58C665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EA6B600-AD8F-469C-ADCD-C89EC705A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546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016547-2DB5-4CC8-99E4-D8F110111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514F34-CCC1-4630-8ED6-032AB8D26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2E19A8-EE9B-45A5-864E-210F8524D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DDFE43-81D5-44EF-8829-5AFFC0131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532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1C1697-9D8A-4D72-806A-9E1A4A07C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4305D77-8606-47FD-A2F3-EB7935836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A93E2A-83F7-4E5C-9F2F-BF2DF259A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92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8978F4-3AC7-4276-8204-6D4DC98A5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4F6D41-02EA-4AF2-9118-2A2C03232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CC9B4D-364A-4960-8430-A1813CD2D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D30E43-3BAC-458A-8E36-8D677354B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C4F7F6-E19E-41CF-90C7-9AFCC5D6F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E77B17-3ED9-42C0-8CBD-C1C3AC081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266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75ED57-788A-4FEA-8625-7E567825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8256D99-2035-4001-AA29-4D71412023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AA8D53-BFB3-4F06-BA80-71F61FAF8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9C3DED-35CC-4763-A0C7-AAC10893B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870AF6-1F09-4BD9-B050-C0B0635D5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4AF4B6-459C-4C08-9FF9-B257ED05C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391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8BD9D0-F98E-4789-96F8-C6BCFD42D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C496E7-BC7B-4E5F-A86E-18B3E6150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1F8124-656A-4050-AC8C-1874AEC4AF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F7BC5-B1B9-42AF-A321-238AE12D51AC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C3756B-7059-4EF9-881D-4598F15B9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2F794F-DD7E-42EA-B36D-381D0B050A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0AF35-5248-419A-A11E-FE0F53AB3E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309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762F615-371B-4408-BC77-3B87B66D69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281"/>
            <a:ext cx="12192000" cy="655143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28EB2C9-0BF9-4689-BCD5-FA3ABC8CD475}"/>
              </a:ext>
            </a:extLst>
          </p:cNvPr>
          <p:cNvSpPr/>
          <p:nvPr/>
        </p:nvSpPr>
        <p:spPr>
          <a:xfrm>
            <a:off x="2426329" y="4128380"/>
            <a:ext cx="3232087" cy="78765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952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, 테이블, 디스플레이이(가) 표시된 사진&#10;&#10;자동 생성된 설명">
            <a:extLst>
              <a:ext uri="{FF2B5EF4-FFF2-40B4-BE49-F238E27FC236}">
                <a16:creationId xmlns:a16="http://schemas.microsoft.com/office/drawing/2014/main" id="{6C8BE8F6-6E2D-4EBF-ABE0-8A4494336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942"/>
            <a:ext cx="12192000" cy="657811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AB7F098-9A57-4782-9E11-2B579844A13A}"/>
              </a:ext>
            </a:extLst>
          </p:cNvPr>
          <p:cNvSpPr/>
          <p:nvPr/>
        </p:nvSpPr>
        <p:spPr>
          <a:xfrm>
            <a:off x="2534971" y="2917478"/>
            <a:ext cx="6726724" cy="24218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1DBF2BB-6540-4E47-8BDA-FEB4C69F214C}"/>
              </a:ext>
            </a:extLst>
          </p:cNvPr>
          <p:cNvSpPr/>
          <p:nvPr/>
        </p:nvSpPr>
        <p:spPr>
          <a:xfrm>
            <a:off x="9261695" y="3381847"/>
            <a:ext cx="1785041" cy="92760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355AD58-3778-458E-B38A-450D460EB04E}"/>
              </a:ext>
            </a:extLst>
          </p:cNvPr>
          <p:cNvSpPr/>
          <p:nvPr/>
        </p:nvSpPr>
        <p:spPr>
          <a:xfrm>
            <a:off x="9261694" y="2574199"/>
            <a:ext cx="1785041" cy="24218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27010C5-E757-4312-A481-2F37496942FC}"/>
              </a:ext>
            </a:extLst>
          </p:cNvPr>
          <p:cNvSpPr/>
          <p:nvPr/>
        </p:nvSpPr>
        <p:spPr>
          <a:xfrm>
            <a:off x="9261693" y="2978023"/>
            <a:ext cx="1785041" cy="24218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825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, 노트북이(가) 표시된 사진&#10;&#10;자동 생성된 설명">
            <a:extLst>
              <a:ext uri="{FF2B5EF4-FFF2-40B4-BE49-F238E27FC236}">
                <a16:creationId xmlns:a16="http://schemas.microsoft.com/office/drawing/2014/main" id="{44B83D03-7BE7-4DBF-9CD4-D76C032B97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92"/>
            <a:ext cx="12192000" cy="654381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721FFC3-C17C-4F9D-BBE5-66F1EA26EE43}"/>
              </a:ext>
            </a:extLst>
          </p:cNvPr>
          <p:cNvSpPr/>
          <p:nvPr/>
        </p:nvSpPr>
        <p:spPr>
          <a:xfrm>
            <a:off x="4101219" y="3054033"/>
            <a:ext cx="3775296" cy="27764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E557AA-C9E5-4C42-82B8-E1314A80CA28}"/>
              </a:ext>
            </a:extLst>
          </p:cNvPr>
          <p:cNvSpPr/>
          <p:nvPr/>
        </p:nvSpPr>
        <p:spPr>
          <a:xfrm>
            <a:off x="7351413" y="5625217"/>
            <a:ext cx="298765" cy="19616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558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F089724-5042-44D0-AB3B-BE96A4B997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187"/>
            <a:ext cx="12192000" cy="654762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52D7125-A32A-491B-9F81-835872064B9D}"/>
              </a:ext>
            </a:extLst>
          </p:cNvPr>
          <p:cNvSpPr/>
          <p:nvPr/>
        </p:nvSpPr>
        <p:spPr>
          <a:xfrm>
            <a:off x="7251824" y="2094365"/>
            <a:ext cx="1258433" cy="19616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18763EA-4026-4E68-9EF8-0A2A2D51CD2C}"/>
              </a:ext>
            </a:extLst>
          </p:cNvPr>
          <p:cNvSpPr/>
          <p:nvPr/>
        </p:nvSpPr>
        <p:spPr>
          <a:xfrm>
            <a:off x="2544022" y="2891071"/>
            <a:ext cx="9647978" cy="268588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20799D3-A22E-4F66-B8C3-96BFC97E0ADE}"/>
              </a:ext>
            </a:extLst>
          </p:cNvPr>
          <p:cNvSpPr/>
          <p:nvPr/>
        </p:nvSpPr>
        <p:spPr>
          <a:xfrm>
            <a:off x="425512" y="2393129"/>
            <a:ext cx="1785041" cy="17805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173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E199C478-BF5A-4E17-A18F-330BA00D6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470"/>
            <a:ext cx="12192000" cy="655905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0F66665-14F1-4D84-A72E-D960EB5AD6B8}"/>
              </a:ext>
            </a:extLst>
          </p:cNvPr>
          <p:cNvSpPr/>
          <p:nvPr/>
        </p:nvSpPr>
        <p:spPr>
          <a:xfrm>
            <a:off x="2824680" y="1768441"/>
            <a:ext cx="4916033" cy="125541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0CFED4-B78E-4F73-8500-9218780480C3}"/>
              </a:ext>
            </a:extLst>
          </p:cNvPr>
          <p:cNvSpPr/>
          <p:nvPr/>
        </p:nvSpPr>
        <p:spPr>
          <a:xfrm>
            <a:off x="298763" y="2396149"/>
            <a:ext cx="1785041" cy="17503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931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5AB6C57D-C8B6-4C46-98E5-53B3A88BC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92"/>
            <a:ext cx="12192000" cy="654381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FD5C7C3-3957-41BC-B05F-9B046304FF2E}"/>
              </a:ext>
            </a:extLst>
          </p:cNvPr>
          <p:cNvSpPr/>
          <p:nvPr/>
        </p:nvSpPr>
        <p:spPr>
          <a:xfrm>
            <a:off x="2851841" y="1759387"/>
            <a:ext cx="2154725" cy="153607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E45E36-0D6A-47AB-B002-5C3FCADE3789}"/>
              </a:ext>
            </a:extLst>
          </p:cNvPr>
          <p:cNvSpPr/>
          <p:nvPr/>
        </p:nvSpPr>
        <p:spPr>
          <a:xfrm>
            <a:off x="334977" y="2406333"/>
            <a:ext cx="1785041" cy="14674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24BC13C-3AF1-45BE-BD61-E575D4833350}"/>
              </a:ext>
            </a:extLst>
          </p:cNvPr>
          <p:cNvSpPr/>
          <p:nvPr/>
        </p:nvSpPr>
        <p:spPr>
          <a:xfrm>
            <a:off x="2542514" y="1264086"/>
            <a:ext cx="245954" cy="16636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449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22E34C6B-D1F1-4A91-9DB9-0E95E4CEC6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92"/>
            <a:ext cx="12192000" cy="654381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8587D12-95FF-4444-8EED-832E601B577C}"/>
              </a:ext>
            </a:extLst>
          </p:cNvPr>
          <p:cNvSpPr/>
          <p:nvPr/>
        </p:nvSpPr>
        <p:spPr>
          <a:xfrm>
            <a:off x="2000815" y="464741"/>
            <a:ext cx="2987644" cy="18711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6498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B34BA77-53DE-457F-850E-F33BC695D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659"/>
            <a:ext cx="12192000" cy="656668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4A2AE44-8E74-4A1F-929A-E3F06E54F8FE}"/>
              </a:ext>
            </a:extLst>
          </p:cNvPr>
          <p:cNvSpPr/>
          <p:nvPr/>
        </p:nvSpPr>
        <p:spPr>
          <a:xfrm>
            <a:off x="2897107" y="4122341"/>
            <a:ext cx="6609032" cy="44060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382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BF6A19D-F7E7-460A-A799-4C75EC665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92"/>
            <a:ext cx="12192000" cy="654381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E1103BE-C970-47CC-A51B-AE52CFB0A266}"/>
              </a:ext>
            </a:extLst>
          </p:cNvPr>
          <p:cNvSpPr/>
          <p:nvPr/>
        </p:nvSpPr>
        <p:spPr>
          <a:xfrm>
            <a:off x="1" y="2691894"/>
            <a:ext cx="1013988" cy="25953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C573C28-436D-4D6D-911A-5649ED601193}"/>
              </a:ext>
            </a:extLst>
          </p:cNvPr>
          <p:cNvSpPr/>
          <p:nvPr/>
        </p:nvSpPr>
        <p:spPr>
          <a:xfrm>
            <a:off x="-1" y="1046127"/>
            <a:ext cx="1785041" cy="565389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644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EA62F495-9E90-4FFC-BDFE-99FCFF2BF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187"/>
            <a:ext cx="12192000" cy="654762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2B6EA3B-FF4C-4D48-AD06-00E7E92FBF1C}"/>
              </a:ext>
            </a:extLst>
          </p:cNvPr>
          <p:cNvSpPr/>
          <p:nvPr/>
        </p:nvSpPr>
        <p:spPr>
          <a:xfrm>
            <a:off x="81480" y="1333873"/>
            <a:ext cx="6889688" cy="172619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885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BE9B8D5-FE55-465F-8ABF-1DD4DED387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09"/>
            <a:ext cx="12192000" cy="653238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40D0F6F-DE52-4FD0-8689-EB3E225B35FE}"/>
              </a:ext>
            </a:extLst>
          </p:cNvPr>
          <p:cNvSpPr/>
          <p:nvPr/>
        </p:nvSpPr>
        <p:spPr>
          <a:xfrm>
            <a:off x="371193" y="1548141"/>
            <a:ext cx="1656784" cy="26255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627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, 화면이(가) 표시된 사진&#10;&#10;자동 생성된 설명">
            <a:extLst>
              <a:ext uri="{FF2B5EF4-FFF2-40B4-BE49-F238E27FC236}">
                <a16:creationId xmlns:a16="http://schemas.microsoft.com/office/drawing/2014/main" id="{122E04D5-C7C2-4B00-B93F-1DE8D1EFC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187"/>
            <a:ext cx="12192000" cy="654762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E8450D3-0243-4F40-AFBC-49E329985EBF}"/>
              </a:ext>
            </a:extLst>
          </p:cNvPr>
          <p:cNvSpPr/>
          <p:nvPr/>
        </p:nvSpPr>
        <p:spPr>
          <a:xfrm>
            <a:off x="5441133" y="3297725"/>
            <a:ext cx="2290526" cy="13127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B4B2398-20F9-40DC-895E-EF025DD82939}"/>
              </a:ext>
            </a:extLst>
          </p:cNvPr>
          <p:cNvSpPr/>
          <p:nvPr/>
        </p:nvSpPr>
        <p:spPr>
          <a:xfrm>
            <a:off x="5441133" y="3515762"/>
            <a:ext cx="2290526" cy="13127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8D0CECE-0DEC-4023-A2F7-235728DF8A8C}"/>
              </a:ext>
            </a:extLst>
          </p:cNvPr>
          <p:cNvSpPr/>
          <p:nvPr/>
        </p:nvSpPr>
        <p:spPr>
          <a:xfrm>
            <a:off x="5441133" y="3872619"/>
            <a:ext cx="2290526" cy="13127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67AEC86-01D6-45CA-AFBE-A0023E182854}"/>
              </a:ext>
            </a:extLst>
          </p:cNvPr>
          <p:cNvSpPr/>
          <p:nvPr/>
        </p:nvSpPr>
        <p:spPr>
          <a:xfrm>
            <a:off x="5441133" y="4158558"/>
            <a:ext cx="2290526" cy="13127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B00B99D-C565-4E5B-9C87-D5383E917CD2}"/>
              </a:ext>
            </a:extLst>
          </p:cNvPr>
          <p:cNvSpPr/>
          <p:nvPr/>
        </p:nvSpPr>
        <p:spPr>
          <a:xfrm>
            <a:off x="6879125" y="4572869"/>
            <a:ext cx="454182" cy="13127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575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47B961A2-0F00-4ED5-84D3-6E969641D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904"/>
            <a:ext cx="12192000" cy="653619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D9D760B-CBCE-41A7-95B0-843F0B94EA54}"/>
              </a:ext>
            </a:extLst>
          </p:cNvPr>
          <p:cNvSpPr/>
          <p:nvPr/>
        </p:nvSpPr>
        <p:spPr>
          <a:xfrm>
            <a:off x="298765" y="1659048"/>
            <a:ext cx="715223" cy="16975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81811E4-AB82-4B81-85F3-B3941D7FF73E}"/>
              </a:ext>
            </a:extLst>
          </p:cNvPr>
          <p:cNvSpPr/>
          <p:nvPr/>
        </p:nvSpPr>
        <p:spPr>
          <a:xfrm>
            <a:off x="950614" y="3687024"/>
            <a:ext cx="1665838" cy="16975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243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C1CC6AB-BDD2-45CF-8731-CEF59D4E2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470"/>
            <a:ext cx="12192000" cy="655905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5084622-F9AA-4CA0-AE87-8C8A761B495E}"/>
              </a:ext>
            </a:extLst>
          </p:cNvPr>
          <p:cNvSpPr/>
          <p:nvPr/>
        </p:nvSpPr>
        <p:spPr>
          <a:xfrm>
            <a:off x="5595042" y="3650810"/>
            <a:ext cx="1901227" cy="15164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E4D5D91-C005-4E8B-B70D-B4E2C51DBD06}"/>
              </a:ext>
            </a:extLst>
          </p:cNvPr>
          <p:cNvSpPr/>
          <p:nvPr/>
        </p:nvSpPr>
        <p:spPr>
          <a:xfrm>
            <a:off x="5595042" y="3418436"/>
            <a:ext cx="1901227" cy="15164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B517C5A-3C6E-4D6E-9B96-A3F4FC44416F}"/>
              </a:ext>
            </a:extLst>
          </p:cNvPr>
          <p:cNvSpPr/>
          <p:nvPr/>
        </p:nvSpPr>
        <p:spPr>
          <a:xfrm>
            <a:off x="6797644" y="4391685"/>
            <a:ext cx="463235" cy="15164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047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7A3896C-057A-49C6-90E4-60B46DEB8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148"/>
            <a:ext cx="12192000" cy="650570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D23604B-27DA-45CB-B588-51F430CA4A1B}"/>
              </a:ext>
            </a:extLst>
          </p:cNvPr>
          <p:cNvSpPr/>
          <p:nvPr/>
        </p:nvSpPr>
        <p:spPr>
          <a:xfrm>
            <a:off x="443620" y="2120774"/>
            <a:ext cx="688063" cy="15164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6EFD5B7-7D43-453F-A134-E77EDF935A09}"/>
              </a:ext>
            </a:extLst>
          </p:cNvPr>
          <p:cNvSpPr/>
          <p:nvPr/>
        </p:nvSpPr>
        <p:spPr>
          <a:xfrm>
            <a:off x="2859386" y="3848477"/>
            <a:ext cx="1685454" cy="36138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42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C31C607F-0C67-4DCE-987D-6D83D5CEA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526"/>
            <a:ext cx="12192000" cy="652094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E4CB34A-5F03-4A19-864F-034509867B83}"/>
              </a:ext>
            </a:extLst>
          </p:cNvPr>
          <p:cNvSpPr/>
          <p:nvPr/>
        </p:nvSpPr>
        <p:spPr>
          <a:xfrm>
            <a:off x="5287224" y="3732290"/>
            <a:ext cx="2489703" cy="16975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EAA0B42-B0F9-48BD-88A2-CCBCB62498F7}"/>
              </a:ext>
            </a:extLst>
          </p:cNvPr>
          <p:cNvSpPr/>
          <p:nvPr/>
        </p:nvSpPr>
        <p:spPr>
          <a:xfrm>
            <a:off x="6888178" y="4111027"/>
            <a:ext cx="445129" cy="16975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931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6C26BBA-CB81-4E1D-B883-5CD002D89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470"/>
            <a:ext cx="12192000" cy="655905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CA801E3-F38C-46EB-8029-DE895035F94F}"/>
              </a:ext>
            </a:extLst>
          </p:cNvPr>
          <p:cNvSpPr/>
          <p:nvPr/>
        </p:nvSpPr>
        <p:spPr>
          <a:xfrm>
            <a:off x="2860895" y="1758634"/>
            <a:ext cx="2942376" cy="74012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5F9A95D-5F2D-4D16-914A-9658722396F7}"/>
              </a:ext>
            </a:extLst>
          </p:cNvPr>
          <p:cNvSpPr/>
          <p:nvPr/>
        </p:nvSpPr>
        <p:spPr>
          <a:xfrm>
            <a:off x="461727" y="2082297"/>
            <a:ext cx="724277" cy="181069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065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, 노트북이(가) 표시된 사진&#10;&#10;자동 생성된 설명">
            <a:extLst>
              <a:ext uri="{FF2B5EF4-FFF2-40B4-BE49-F238E27FC236}">
                <a16:creationId xmlns:a16="http://schemas.microsoft.com/office/drawing/2014/main" id="{48E81D3E-6C30-49D8-9A5A-036B6B0C4F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92"/>
            <a:ext cx="12192000" cy="654381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38874FE-6FF3-4910-BC19-60033566E82F}"/>
              </a:ext>
            </a:extLst>
          </p:cNvPr>
          <p:cNvSpPr/>
          <p:nvPr/>
        </p:nvSpPr>
        <p:spPr>
          <a:xfrm>
            <a:off x="4119326" y="4746279"/>
            <a:ext cx="3675708" cy="32366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F62C5E7-0CA3-407C-A0D9-DDA6C41EB184}"/>
              </a:ext>
            </a:extLst>
          </p:cNvPr>
          <p:cNvSpPr/>
          <p:nvPr/>
        </p:nvSpPr>
        <p:spPr>
          <a:xfrm>
            <a:off x="7369522" y="5630794"/>
            <a:ext cx="307818" cy="23585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534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22</Words>
  <Application>Microsoft Office PowerPoint</Application>
  <PresentationFormat>와이드스크린</PresentationFormat>
  <Paragraphs>6</Paragraphs>
  <Slides>18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YeaJIn</dc:creator>
  <cp:lastModifiedBy>Kim YeaJIn</cp:lastModifiedBy>
  <cp:revision>71</cp:revision>
  <dcterms:created xsi:type="dcterms:W3CDTF">2020-08-26T00:47:09Z</dcterms:created>
  <dcterms:modified xsi:type="dcterms:W3CDTF">2020-08-27T15:25:18Z</dcterms:modified>
</cp:coreProperties>
</file>

<file path=docProps/thumbnail.jpeg>
</file>